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0908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90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04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4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26038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533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90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55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11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99410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04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63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祈禱的時此時極好</a:t>
            </a:r>
            <a:endParaRPr lang="en-US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 Hour of Prayer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祈禱的時此時極好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Ki-   to   e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chit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ho,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使我的心並無煩惱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Ho   goa  e  sim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lo,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 hour of prayer, sweet hour of prayer,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I thy consolation share,</a:t>
            </a:r>
          </a:p>
        </p:txBody>
      </p:sp>
    </p:spTree>
    <p:extLst>
      <p:ext uri="{BB962C8B-B14F-4D97-AF65-F5344CB8AC3E}">
        <p14:creationId xmlns:p14="http://schemas.microsoft.com/office/powerpoint/2010/main" val="3009554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盡一世人信這祈禱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  chit-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sin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to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生死禍福各項都好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hang  long  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from Mount Pisgah’s lofty height,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view my home and take my flight;</a:t>
            </a:r>
          </a:p>
        </p:txBody>
      </p:sp>
    </p:spTree>
    <p:extLst>
      <p:ext uri="{BB962C8B-B14F-4D97-AF65-F5344CB8AC3E}">
        <p14:creationId xmlns:p14="http://schemas.microsoft.com/office/powerpoint/2010/main" val="492603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那時靈魂離開身軀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Hit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就會見著愛我的主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e   Chu,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robe of flesh Ill drop and rise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seize the everlasting prize.</a:t>
            </a:r>
          </a:p>
        </p:txBody>
      </p:sp>
    </p:spTree>
    <p:extLst>
      <p:ext uri="{BB962C8B-B14F-4D97-AF65-F5344CB8AC3E}">
        <p14:creationId xmlns:p14="http://schemas.microsoft.com/office/powerpoint/2010/main" val="4028941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不再煩惱不再傷悲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Bo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lo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pi,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永遠享受天堂福氣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shout, while passing thro’ the air,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Farewell, farewell, sweet hour of prayer.</a:t>
            </a:r>
          </a:p>
        </p:txBody>
      </p:sp>
    </p:spTree>
    <p:extLst>
      <p:ext uri="{BB962C8B-B14F-4D97-AF65-F5344CB8AC3E}">
        <p14:creationId xmlns:p14="http://schemas.microsoft.com/office/powerpoint/2010/main" val="2500127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祈禱的時此時極好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Ki-    to     e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chit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ho,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我心脫離俗情煩惱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 hour of prayer, sweet hour of prayer,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calls me from a world of care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又可就近天父面前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 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-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bin-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將心所愛祈禱不停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sim   so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to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bids me at my Father’s throne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all my wants and wishes known!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我曾遇着災禍艱難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bat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chai-  e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祈禱的時會得平安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    to    e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tit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an,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seasons of distress and grief,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soul has often found relief,</a:t>
            </a: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又我專心祈禱的時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sim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to  e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會使魔鬼與我相離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ho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 sa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li.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oft’n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escaped the tempter’s snare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thy return, sweet hour of prayer.</a:t>
            </a: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祈禱的時此時極好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   to    e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chit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ho,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天父歡喜聽我祈禱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hi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to,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 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 hour of prayer, sweet hour of prayer,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wings shall my petition bear</a:t>
            </a: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萬物主宰極其富有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Chu-   chai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迫切懇求祂就賞賜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chhiat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him whose truth and faithfulness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Engage the waiting soul to bless;</a:t>
            </a:r>
          </a:p>
        </p:txBody>
      </p:sp>
    </p:spTree>
    <p:extLst>
      <p:ext uri="{BB962C8B-B14F-4D97-AF65-F5344CB8AC3E}">
        <p14:creationId xmlns:p14="http://schemas.microsoft.com/office/powerpoint/2010/main" val="3264406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天父使我與祂親近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  goa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kun,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愛我信靠受祂大恩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   goa   Sin-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un,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since he bids me seek his face,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Believe his word and trust his grace,</a:t>
            </a:r>
          </a:p>
        </p:txBody>
      </p:sp>
    </p:spTree>
    <p:extLst>
      <p:ext uri="{BB962C8B-B14F-4D97-AF65-F5344CB8AC3E}">
        <p14:creationId xmlns:p14="http://schemas.microsoft.com/office/powerpoint/2010/main" val="2145555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今將各項掛慮交祂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hang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歡喜等候祈禱的時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hi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to  e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I’ll cast on him my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care,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wait for thee, sweet hour of prayer.</a:t>
            </a:r>
          </a:p>
        </p:txBody>
      </p:sp>
    </p:spTree>
    <p:extLst>
      <p:ext uri="{BB962C8B-B14F-4D97-AF65-F5344CB8AC3E}">
        <p14:creationId xmlns:p14="http://schemas.microsoft.com/office/powerpoint/2010/main" val="380873151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258</TotalTime>
  <Words>603</Words>
  <Application>Microsoft Macintosh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MIS GGC</cp:lastModifiedBy>
  <cp:revision>44</cp:revision>
  <dcterms:created xsi:type="dcterms:W3CDTF">2018-01-05T06:11:53Z</dcterms:created>
  <dcterms:modified xsi:type="dcterms:W3CDTF">2020-01-11T01:35:46Z</dcterms:modified>
</cp:coreProperties>
</file>